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7" r:id="rId2"/>
    <p:sldId id="256" r:id="rId3"/>
    <p:sldId id="258" r:id="rId4"/>
    <p:sldId id="259" r:id="rId5"/>
    <p:sldId id="262" r:id="rId6"/>
    <p:sldId id="260" r:id="rId7"/>
    <p:sldId id="263" r:id="rId8"/>
    <p:sldId id="264" r:id="rId9"/>
    <p:sldId id="266" r:id="rId10"/>
    <p:sldId id="267" r:id="rId11"/>
    <p:sldId id="273" r:id="rId12"/>
    <p:sldId id="272" r:id="rId13"/>
    <p:sldId id="265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57"/>
    <p:restoredTop sz="94643"/>
  </p:normalViewPr>
  <p:slideViewPr>
    <p:cSldViewPr snapToGrid="0" snapToObjects="1">
      <p:cViewPr>
        <p:scale>
          <a:sx n="82" d="100"/>
          <a:sy n="82" d="100"/>
        </p:scale>
        <p:origin x="144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529071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289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65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38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94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519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9154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503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46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137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054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637930" y="1231195"/>
            <a:ext cx="7925301" cy="91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sk-SK" sz="96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SUBLIMINAL</a:t>
            </a:r>
            <a:r>
              <a:rPr lang="sk-SK" sz="4800" dirty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/>
            </a:r>
            <a:br>
              <a:rPr lang="sk-SK" sz="4800" dirty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</a:br>
            <a:endParaRPr lang="en" sz="48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  <a:sym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9653" y="2849072"/>
            <a:ext cx="46618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An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experience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unlike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any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 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other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</a:t>
            </a:r>
          </a:p>
          <a:p>
            <a:pPr algn="ctr"/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In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the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palm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of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your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  <a:r>
              <a:rPr lang="sk-SK" sz="2400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hand</a:t>
            </a:r>
            <a:r>
              <a:rPr lang="sk-SK" sz="2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 </a:t>
            </a:r>
            <a:endParaRPr lang="sk-SK" sz="24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58979" y="1784292"/>
            <a:ext cx="8520600" cy="572700"/>
          </a:xfrm>
        </p:spPr>
        <p:txBody>
          <a:bodyPr/>
          <a:lstStyle/>
          <a:p>
            <a:pPr algn="ctr"/>
            <a:r>
              <a:rPr lang="en-US" sz="44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Daily </a:t>
            </a:r>
            <a:r>
              <a:rPr lang="en-US" sz="44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Summaries</a:t>
            </a:r>
            <a:endParaRPr lang="en-US" sz="44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1258979" y="2609636"/>
            <a:ext cx="8520600" cy="34164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View Progress of Your Closest Friends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Make Productivity Addictive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444" y="-305761"/>
            <a:ext cx="6327511" cy="632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65919" y="-1517835"/>
            <a:ext cx="6327511" cy="63275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375" y="3111503"/>
            <a:ext cx="8520600" cy="572700"/>
          </a:xfrm>
        </p:spPr>
        <p:txBody>
          <a:bodyPr/>
          <a:lstStyle/>
          <a:p>
            <a:pPr algn="ctr"/>
            <a:r>
              <a:rPr lang="en-US" sz="44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Weekly Leaderboards</a:t>
            </a:r>
            <a:endParaRPr lang="en-US" sz="44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375" y="3867085"/>
            <a:ext cx="8520600" cy="34164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View Progress of Your Entire Institution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Competition for a productive lifestyle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428" y="448818"/>
            <a:ext cx="4258491" cy="239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75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67255">
            <a:off x="-1370187" y="-639467"/>
            <a:ext cx="51435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1894">
            <a:off x="875310" y="-7308"/>
            <a:ext cx="5143500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2631">
            <a:off x="2890908" y="1236134"/>
            <a:ext cx="4754033" cy="47540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5911">
            <a:off x="4427616" y="-659762"/>
            <a:ext cx="6229247" cy="6229247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0" y="1817698"/>
            <a:ext cx="4572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sz="3600" dirty="0">
              <a:solidFill>
                <a:srgbClr val="535353"/>
              </a:solidFill>
              <a:latin typeface="MyriadSetPro-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21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620" y="0"/>
            <a:ext cx="771875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214" y="1440750"/>
            <a:ext cx="8520600" cy="572700"/>
          </a:xfrm>
        </p:spPr>
        <p:txBody>
          <a:bodyPr/>
          <a:lstStyle/>
          <a:p>
            <a:r>
              <a:rPr lang="en-US" sz="48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SECURE</a:t>
            </a:r>
            <a:endParaRPr lang="en-US" sz="48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2131054" y="2323556"/>
            <a:ext cx="8520600" cy="34164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Biometrics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6 Digit 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Passcode Combination</a:t>
            </a:r>
          </a:p>
        </p:txBody>
      </p:sp>
    </p:spTree>
    <p:extLst>
      <p:ext uri="{BB962C8B-B14F-4D97-AF65-F5344CB8AC3E}">
        <p14:creationId xmlns:p14="http://schemas.microsoft.com/office/powerpoint/2010/main" val="118556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926170" y="1434374"/>
            <a:ext cx="8520600" cy="5727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WORKS </a:t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ON</a:t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</a:t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YOUR </a:t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DEVICES</a:t>
            </a:r>
            <a:endParaRPr lang="en-US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279" y="-47881"/>
            <a:ext cx="6520721" cy="529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1800" y="-57150"/>
            <a:ext cx="51435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989" y="-95250"/>
            <a:ext cx="5143500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083" y="-86497"/>
            <a:ext cx="5143500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42" y="-86497"/>
            <a:ext cx="5143500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4187" y="-76200"/>
            <a:ext cx="51435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47" y="-57150"/>
            <a:ext cx="5143500" cy="5143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899" y="60416"/>
            <a:ext cx="4908368" cy="49083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758746" y="1906425"/>
            <a:ext cx="4017000" cy="91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So easy to use, you already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know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how to use it.</a:t>
            </a:r>
            <a:endParaRPr lang="en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  <a:sym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08" y="-339635"/>
            <a:ext cx="6615612" cy="66156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648433" y="1497399"/>
            <a:ext cx="7598100" cy="91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8800" b="1" dirty="0" smtClean="0">
                <a:solidFill>
                  <a:srgbClr val="999999"/>
                </a:solidFill>
                <a:latin typeface="Raleway" charset="0"/>
                <a:ea typeface="Raleway" charset="0"/>
                <a:cs typeface="Raleway" charset="0"/>
                <a:sym typeface="Times New Roman"/>
              </a:rPr>
              <a:t>4 MODES</a:t>
            </a:r>
            <a:r>
              <a:rPr lang="en-US" sz="8800" dirty="0" smtClean="0">
                <a:solidFill>
                  <a:srgbClr val="999999"/>
                </a:solidFill>
                <a:latin typeface="Raleway" charset="0"/>
                <a:ea typeface="Raleway" charset="0"/>
                <a:cs typeface="Raleway" charset="0"/>
                <a:sym typeface="Times New Roman"/>
              </a:rPr>
              <a:t/>
            </a:r>
            <a:br>
              <a:rPr lang="en-US" sz="8800" dirty="0" smtClean="0">
                <a:solidFill>
                  <a:srgbClr val="999999"/>
                </a:solidFill>
                <a:latin typeface="Raleway" charset="0"/>
                <a:ea typeface="Raleway" charset="0"/>
                <a:cs typeface="Raleway" charset="0"/>
                <a:sym typeface="Times New Roman"/>
              </a:rPr>
            </a:br>
            <a:r>
              <a:rPr lang="en-US" sz="3200" dirty="0" smtClean="0">
                <a:solidFill>
                  <a:srgbClr val="999999"/>
                </a:solidFill>
                <a:latin typeface="Raleway" charset="0"/>
                <a:ea typeface="Raleway" charset="0"/>
                <a:cs typeface="Raleway" charset="0"/>
                <a:sym typeface="Times New Roman"/>
              </a:rPr>
              <a:t>Morning / Personal / Study / Night</a:t>
            </a:r>
            <a:endParaRPr lang="en" sz="3200" dirty="0">
              <a:solidFill>
                <a:srgbClr val="999999"/>
              </a:solidFill>
              <a:latin typeface="Raleway" charset="0"/>
              <a:ea typeface="Raleway" charset="0"/>
              <a:cs typeface="Raleway" charset="0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67255">
            <a:off x="-1370187" y="-639467"/>
            <a:ext cx="51435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91894">
            <a:off x="875310" y="-7308"/>
            <a:ext cx="5143500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2631">
            <a:off x="2890908" y="1236134"/>
            <a:ext cx="4754033" cy="47540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5911">
            <a:off x="4427616" y="-659762"/>
            <a:ext cx="6229247" cy="6229247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6000" y="1817698"/>
            <a:ext cx="4572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dirty="0">
              <a:solidFill>
                <a:srgbClr val="262626"/>
              </a:solidFill>
              <a:latin typeface="MyriadSetPro-Text" charset="0"/>
            </a:endParaRPr>
          </a:p>
          <a:p>
            <a:endParaRPr lang="en-US" sz="3600" dirty="0">
              <a:solidFill>
                <a:srgbClr val="535353"/>
              </a:solidFill>
              <a:latin typeface="MyriadSetPro-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40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1837" y="-287868"/>
            <a:ext cx="6413499" cy="64134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0298" y="1124812"/>
            <a:ext cx="4825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Morning Mode</a:t>
            </a:r>
            <a:endParaRPr lang="en-US" sz="54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4000" y="3048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91638" y="2607733"/>
            <a:ext cx="510267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the information, right on your fingertip.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Never Miss The Bus Again.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Be Prepared.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Never Miss An Event.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from your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lockscreen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 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30298" y="1124812"/>
            <a:ext cx="5019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Personal Mode</a:t>
            </a:r>
            <a:endParaRPr lang="en-US" sz="54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4000" y="3048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6501" y="2607733"/>
            <a:ext cx="333296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Monitor Health On The Go.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Keep Track of ‘To-do’s.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Track Packages.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Manage Your Money.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from your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lockscreen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3017" y="-339389"/>
            <a:ext cx="6473150" cy="647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4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2" y="-65313"/>
            <a:ext cx="6057904" cy="60579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92446" y="1109008"/>
            <a:ext cx="40895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Study Mode</a:t>
            </a:r>
            <a:endParaRPr lang="en-US" sz="54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4000" y="3048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54963" y="2607733"/>
            <a:ext cx="384111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Keep Track of Assignments.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Monitor Progress in All Classes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Earn Points, Redeem.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Productivity Made Addictive.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from your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lockscreen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9500" y="-65313"/>
            <a:ext cx="6057904" cy="605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41662" y="955120"/>
            <a:ext cx="39533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Night Mode</a:t>
            </a:r>
            <a:endParaRPr lang="en-US" sz="54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74000" y="3048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64018" y="2394636"/>
            <a:ext cx="570861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Be Prepared for Tomorrow, Before Tomorrow. 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Never Miss an Event Again.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Track Your Spending Each Day.</a:t>
            </a:r>
          </a:p>
          <a:p>
            <a:pPr algn="ctr"/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Stay Connected.</a:t>
            </a:r>
          </a:p>
          <a:p>
            <a:pPr algn="ctr"/>
            <a:endParaRPr lang="en-US" sz="2000" dirty="0" smtClean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All from your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lockscreen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rPr>
              <a:t>.</a:t>
            </a:r>
          </a:p>
          <a:p>
            <a:pPr algn="ctr"/>
            <a:endParaRPr lang="en-US" sz="2000" dirty="0">
              <a:solidFill>
                <a:schemeClr val="bg1">
                  <a:lumMod val="50000"/>
                </a:schemeClr>
              </a:solidFill>
              <a:latin typeface="Raleway" charset="0"/>
              <a:ea typeface="Raleway" charset="0"/>
              <a:cs typeface="Raleway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3549" y="-222786"/>
            <a:ext cx="6317728" cy="631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161</Words>
  <Application>Microsoft Macintosh PowerPoint</Application>
  <PresentationFormat>On-screen Show (16:9)</PresentationFormat>
  <Paragraphs>50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Avenir Book</vt:lpstr>
      <vt:lpstr>MyriadSetPro-Text</vt:lpstr>
      <vt:lpstr>MyriadSetPro-Thin</vt:lpstr>
      <vt:lpstr>Raleway</vt:lpstr>
      <vt:lpstr>Times New Roman</vt:lpstr>
      <vt:lpstr>Arial</vt:lpstr>
      <vt:lpstr>simple-light-2</vt:lpstr>
      <vt:lpstr>SUBLIMINAL </vt:lpstr>
      <vt:lpstr>PowerPoint Presentation</vt:lpstr>
      <vt:lpstr>So easy to use, you already know how to use it.</vt:lpstr>
      <vt:lpstr>4 MODES Morning / Personal / Study / Night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Daily Summaries</vt:lpstr>
      <vt:lpstr>Weekly Leaderboards</vt:lpstr>
      <vt:lpstr>PowerPoint Presentation</vt:lpstr>
      <vt:lpstr>SECURE</vt:lpstr>
      <vt:lpstr>WORKS  ON ALL  YOUR  DEVICES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Saif Mustafa</cp:lastModifiedBy>
  <cp:revision>22</cp:revision>
  <cp:lastPrinted>2016-03-09T20:06:23Z</cp:lastPrinted>
  <dcterms:modified xsi:type="dcterms:W3CDTF">2016-03-23T21:20:02Z</dcterms:modified>
</cp:coreProperties>
</file>